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938a2dafa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938a2dafa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938a2dafa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938a2dafa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bef8520d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bef8520d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938a2dafa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938a2dafa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bef8520d9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bef8520d9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bef8520d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bef8520d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bef8520d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bef8520d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bef8520d9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bef8520d9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bef8520d9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bef8520d9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bef8520d9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1bef8520d9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938a2daf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938a2daf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bd1a7493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bd1a7493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bd1a7493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bd1a7493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bd1a749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bd1a749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938a2dafa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938a2dafa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938a2dafa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938a2dafa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938a2daf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938a2daf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938a2dafa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938a2dafa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087825" y="3787300"/>
            <a:ext cx="879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- DRIVE</a:t>
            </a:r>
            <a:endParaRPr b="1"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295050" y="4279900"/>
            <a:ext cx="454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A DECENTRALISED STORAGE SYSTEM</a:t>
            </a:r>
            <a:endParaRPr sz="1000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0" y="80725"/>
            <a:ext cx="6367549" cy="358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/>
        </p:nvSpPr>
        <p:spPr>
          <a:xfrm>
            <a:off x="160725" y="120550"/>
            <a:ext cx="713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 3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2"/>
          <p:cNvSpPr txBox="1"/>
          <p:nvPr/>
        </p:nvSpPr>
        <p:spPr>
          <a:xfrm>
            <a:off x="146850" y="2772675"/>
            <a:ext cx="8850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Web 3.0 is the 3rd gen of the internet where websites and apps will be able to process information in a smart way through technologies ML, Big Data, decentralized ledger technology (DLT), etc.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Web3 is an idea for a new iteration of the World Wide Web based on blockchain, which incorporates concepts such as decentralization.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075" y="749450"/>
            <a:ext cx="3606236" cy="202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110500" y="140650"/>
            <a:ext cx="890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</a:rPr>
              <a:t>Smart Contracts</a:t>
            </a:r>
            <a:endParaRPr b="1">
              <a:solidFill>
                <a:srgbClr val="00FFFF"/>
              </a:solidFill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121650" y="2571750"/>
            <a:ext cx="8900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Smart contracts are programs that are stored on a blockchain that run when some </a:t>
            </a:r>
            <a:r>
              <a:rPr lang="en" sz="2000">
                <a:solidFill>
                  <a:schemeClr val="lt1"/>
                </a:solidFill>
              </a:rPr>
              <a:t>predefined</a:t>
            </a:r>
            <a:r>
              <a:rPr lang="en" sz="2000">
                <a:solidFill>
                  <a:schemeClr val="lt1"/>
                </a:solidFill>
              </a:rPr>
              <a:t>  conditions are met.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Smart contracts allow trusted transactions and agreements to be carried out between anonymous parties without the need for a central authority.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1899" y="540850"/>
            <a:ext cx="3317900" cy="207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/>
        </p:nvSpPr>
        <p:spPr>
          <a:xfrm>
            <a:off x="110500" y="70325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METAMASK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96600" y="512350"/>
            <a:ext cx="89508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MetaMask is a software cryptocurrency wallet that is used to interact with the Ethereum blockchain.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allows users to store and manage account keys, send and receive Ethereum-based cryptocurrencies and tokens, and securely connect to decentralized applications through a web browser.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MetaMask we are going to establish a connection using Web3.js between Ethereum DApp and Ganache network.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1800" y="3165650"/>
            <a:ext cx="3445749" cy="18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/>
        </p:nvSpPr>
        <p:spPr>
          <a:xfrm>
            <a:off x="150700" y="60300"/>
            <a:ext cx="886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FFFF"/>
                </a:solidFill>
              </a:rPr>
              <a:t>Mechanism</a:t>
            </a:r>
            <a:endParaRPr b="1" sz="2000">
              <a:solidFill>
                <a:srgbClr val="00FFFF"/>
              </a:solidFill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135550" y="492625"/>
            <a:ext cx="88908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We have 5 steps in the mechanism: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We create a dynamic webpage to upload a file in the IPFs and we create an event to upload the file to the IPFS and then returning a hash.</a:t>
            </a:r>
            <a:endParaRPr sz="19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By </a:t>
            </a:r>
            <a:r>
              <a:rPr lang="en" sz="1900">
                <a:solidFill>
                  <a:schemeClr val="lt1"/>
                </a:solidFill>
              </a:rPr>
              <a:t>using</a:t>
            </a:r>
            <a:r>
              <a:rPr lang="en" sz="1900">
                <a:solidFill>
                  <a:schemeClr val="lt1"/>
                </a:solidFill>
              </a:rPr>
              <a:t> infura network, we initialise the IPFS manually for sending the file into the IPFS and returning the hash.</a:t>
            </a:r>
            <a:endParaRPr sz="19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We create an ethereum network to store the hash of the file by using smart contracts (GET &amp; SET).</a:t>
            </a:r>
            <a:endParaRPr sz="19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SET will send the hash into the blockchain network and GET will return the hash from the blockchain network.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We connect the smart contract in the front end and we create a decentralised website to store in the blockchain.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25" y="272100"/>
            <a:ext cx="8507924" cy="459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186900" y="874000"/>
            <a:ext cx="8770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order to deploy a smart contract, we need to have a Web3.js with our localhost through MetaMask we can connect to the blockchain.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accordingly when a user uploads a file and clicks the submit button, he gets a notification from the MetaMask to confirm the transaction to go into the Ganache server.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180825" y="180825"/>
            <a:ext cx="654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</a:rPr>
              <a:t>Deploying the Smart Contract</a:t>
            </a:r>
            <a:endParaRPr b="1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/>
        </p:nvSpPr>
        <p:spPr>
          <a:xfrm>
            <a:off x="160725" y="241100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OUTPUTS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313" y="641300"/>
            <a:ext cx="8127374" cy="419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/>
        </p:nvSpPr>
        <p:spPr>
          <a:xfrm>
            <a:off x="140650" y="291325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CONCLUSION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0" name="Google Shape;170;p31"/>
          <p:cNvSpPr txBox="1"/>
          <p:nvPr/>
        </p:nvSpPr>
        <p:spPr>
          <a:xfrm>
            <a:off x="100450" y="793625"/>
            <a:ext cx="8961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eorgia"/>
              <a:buChar char="●"/>
            </a:pPr>
            <a:r>
              <a:rPr lang="en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file was successfully uploaded to the IPFS and fetched the hash to the ethereum blockchain.</a:t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eorgia"/>
              <a:buChar char="●"/>
            </a:pPr>
            <a:r>
              <a:rPr lang="en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 coming days, we are going to privatise the </a:t>
            </a:r>
            <a:r>
              <a:rPr lang="en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blockchain</a:t>
            </a:r>
            <a:r>
              <a:rPr lang="en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and make the user comfortable to upload his personal files into the </a:t>
            </a:r>
            <a:r>
              <a:rPr b="1" lang="en" sz="2000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Block-Drive</a:t>
            </a:r>
            <a:r>
              <a:rPr lang="en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07000" y="671900"/>
            <a:ext cx="8730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Done By 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M. George Steven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A. Prudhvi Raj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R. Hasitha Sree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P. Sai Krishnam Raju</a:t>
            </a:r>
            <a:endParaRPr sz="1600"/>
          </a:p>
        </p:txBody>
      </p:sp>
      <p:sp>
        <p:nvSpPr>
          <p:cNvPr id="62" name="Google Shape;62;p14"/>
          <p:cNvSpPr txBox="1"/>
          <p:nvPr/>
        </p:nvSpPr>
        <p:spPr>
          <a:xfrm>
            <a:off x="2190025" y="3636625"/>
            <a:ext cx="575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Under the guidance of </a:t>
            </a:r>
            <a:r>
              <a:rPr b="1" lang="en">
                <a:solidFill>
                  <a:schemeClr val="dk1"/>
                </a:solidFill>
              </a:rPr>
              <a:t>Dr</a:t>
            </a:r>
            <a:r>
              <a:rPr b="1" lang="en">
                <a:solidFill>
                  <a:schemeClr val="dk1"/>
                </a:solidFill>
              </a:rPr>
              <a:t>. Sudheer Kumar Bathula</a:t>
            </a:r>
            <a:endParaRPr b="1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675" y="578575"/>
            <a:ext cx="2038350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2325" y="2580375"/>
            <a:ext cx="4301064" cy="241935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81275" y="291325"/>
            <a:ext cx="5786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BLOCKCHAIN </a:t>
            </a: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AND BITCOIN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 Blockchain?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It is a system of recording information in a 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way that makes it difficult or impossible to 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change, hack, or cheat the system.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It is a decentralised digital ledger that is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	used for recording transactions.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51150" y="2943450"/>
            <a:ext cx="5786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a Bitcoin?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Bitcoin is a digital currency which operates 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free of any central control or the oversight</a:t>
            </a:r>
            <a:endParaRPr b="1"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of banks or governments.</a:t>
            </a:r>
            <a:endParaRPr b="1"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Bitcoin is a popular cryptocurrency that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	operates on blockchain technology and is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	</a:t>
            </a:r>
            <a:r>
              <a:rPr b="1" lang="en">
                <a:solidFill>
                  <a:schemeClr val="lt1"/>
                </a:solidFill>
              </a:rPr>
              <a:t>i</a:t>
            </a:r>
            <a:r>
              <a:rPr b="1" lang="en">
                <a:solidFill>
                  <a:schemeClr val="lt1"/>
                </a:solidFill>
              </a:rPr>
              <a:t>mmutable.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2325" y="119825"/>
            <a:ext cx="4301076" cy="233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241100" y="281275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Purpose and Thought 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140650" y="803675"/>
            <a:ext cx="85992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The Blockchain is currently limited to store only transactions and records of transactions.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We thought about this transaction thing and we got a thought about why can we not store files and documents in blockchain?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So we thought of extending this project to store other file formats like .</a:t>
            </a:r>
            <a:r>
              <a:rPr lang="en" sz="2000">
                <a:solidFill>
                  <a:schemeClr val="lt1"/>
                </a:solidFill>
              </a:rPr>
              <a:t>jpg</a:t>
            </a:r>
            <a:r>
              <a:rPr lang="en" sz="2000">
                <a:solidFill>
                  <a:schemeClr val="lt1"/>
                </a:solidFill>
              </a:rPr>
              <a:t> and .mp4 etc.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100450" y="120550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PROBLEM STATEMENT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60275" y="663025"/>
            <a:ext cx="89409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In the present days, current cloud storages like Google Drive, One Drive, iCloud etc offer a valuable storage spaces to their customers but they lack one main feature : Security and trust. 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In order to </a:t>
            </a:r>
            <a:r>
              <a:rPr lang="en" sz="2000">
                <a:solidFill>
                  <a:schemeClr val="lt1"/>
                </a:solidFill>
              </a:rPr>
              <a:t>achieve</a:t>
            </a:r>
            <a:r>
              <a:rPr lang="en" sz="2000">
                <a:solidFill>
                  <a:schemeClr val="lt1"/>
                </a:solidFill>
              </a:rPr>
              <a:t> the individual file security, we designed this decentralised storage </a:t>
            </a:r>
            <a:r>
              <a:rPr lang="en" sz="2000">
                <a:solidFill>
                  <a:schemeClr val="lt1"/>
                </a:solidFill>
              </a:rPr>
              <a:t>system</a:t>
            </a:r>
            <a:r>
              <a:rPr lang="en" sz="2000">
                <a:solidFill>
                  <a:schemeClr val="lt1"/>
                </a:solidFill>
              </a:rPr>
              <a:t> called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FFFF"/>
                </a:solidFill>
              </a:rPr>
              <a:t>Block - Drive</a:t>
            </a:r>
            <a:r>
              <a:rPr lang="en" sz="2000">
                <a:solidFill>
                  <a:schemeClr val="lt1"/>
                </a:solidFill>
              </a:rPr>
              <a:t> to secure the individual files.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There are some existing technologies regarding decentralised applications for storage and we are proposing a better idea that reaches </a:t>
            </a:r>
            <a:r>
              <a:rPr lang="en" sz="2000">
                <a:solidFill>
                  <a:schemeClr val="lt1"/>
                </a:solidFill>
              </a:rPr>
              <a:t>every</a:t>
            </a:r>
            <a:r>
              <a:rPr lang="en" sz="2000">
                <a:solidFill>
                  <a:schemeClr val="lt1"/>
                </a:solidFill>
              </a:rPr>
              <a:t> user.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80375" y="60275"/>
            <a:ext cx="876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AIM OF THE PROJECT</a:t>
            </a:r>
            <a:endParaRPr b="1" sz="2000">
              <a:solidFill>
                <a:srgbClr val="00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221000" y="884050"/>
            <a:ext cx="88203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We aim to build a decentralised storage system using ethereum blockchain and IPFS.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Due to the existing apps using third party applications, they lack security, trust and immutability.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This works on technologies like Ethereum DAPP, Truffle and front end technologies like Bootstrap 3.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We eliminate these security concerns in this project using these technologies.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124625" y="226575"/>
            <a:ext cx="885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Technologies Used</a:t>
            </a:r>
            <a:endParaRPr b="1" sz="2000">
              <a:solidFill>
                <a:srgbClr val="00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317225" y="906350"/>
            <a:ext cx="8576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IPFS (Inter - Planetary File System)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Ethereum DAPP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Truffle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Framework : Web3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Node.js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950" y="1657575"/>
            <a:ext cx="4782849" cy="207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 sz="1800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Interplanetary</a:t>
            </a:r>
            <a:r>
              <a:rPr b="1" lang="en" sz="2022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File System (IPFS)</a:t>
            </a:r>
            <a:endParaRPr b="1" sz="3022">
              <a:solidFill>
                <a:srgbClr val="00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121650" y="2350750"/>
            <a:ext cx="8900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IPFS is a distributed system for storing and accessing files, websites, applications, and data.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It’s a peer-to-peer (p2p) </a:t>
            </a:r>
            <a:r>
              <a:rPr lang="en" sz="2000">
                <a:solidFill>
                  <a:schemeClr val="lt1"/>
                </a:solidFill>
              </a:rPr>
              <a:t>file sharing</a:t>
            </a:r>
            <a:r>
              <a:rPr lang="en" sz="2000">
                <a:solidFill>
                  <a:schemeClr val="lt1"/>
                </a:solidFill>
              </a:rPr>
              <a:t> system that aims to change the way information is distributed across &amp; beyond the globe.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IPFS allows users to host and receive content in a way similar to BitTorrent.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0900" y="523700"/>
            <a:ext cx="3982200" cy="190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/>
        </p:nvSpPr>
        <p:spPr>
          <a:xfrm>
            <a:off x="283500" y="190850"/>
            <a:ext cx="886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FF"/>
                </a:solidFill>
                <a:latin typeface="Georgia"/>
                <a:ea typeface="Georgia"/>
                <a:cs typeface="Georgia"/>
                <a:sym typeface="Georgia"/>
              </a:rPr>
              <a:t>ETHEREUM DAPP</a:t>
            </a:r>
            <a:endParaRPr b="1">
              <a:solidFill>
                <a:srgbClr val="00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207000" y="1526950"/>
            <a:ext cx="87300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This is a decentralized application that is powered and developed using the Ethereum platform.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Ethereum DApps use smart contracts for their working.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We developed and deployed it on the Ethereum network and used the platform's blockchain for data storage.</a:t>
            </a:r>
            <a:endParaRPr sz="20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" sz="2000">
                <a:solidFill>
                  <a:schemeClr val="lt1"/>
                </a:solidFill>
              </a:rPr>
              <a:t>Ethereum enables the smart contracts and applications built on its blockchain to run smoothly without fraud, downtime, control, or any third-party interference.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728" y="190849"/>
            <a:ext cx="2839924" cy="14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